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72048401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Pickaxe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14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99559D-29E6-48E5-95A9-39C637CE165B}"/>
              </a:ext>
            </a:extLst>
          </p:cNvPr>
          <p:cNvPicPr>
            <a:picLocks noChangeAspect="1"/>
          </p:cNvPicPr>
          <p:nvPr/>
        </p:nvPicPr>
        <p:blipFill>
          <a:blip r:embed="rId5"/>
          <a:stretch>
            <a:fillRect/>
          </a:stretch>
        </p:blipFill>
        <p:spPr>
          <a:xfrm>
            <a:off x="180474" y="3296874"/>
            <a:ext cx="7028662" cy="51117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Pickaxe</a:t>
            </a:r>
          </a:p>
          <a:p>
            <a:pPr algn="ctr"/>
            <a:r>
              <a:rPr lang="en-US" b="1" dirty="0"/>
              <a:t>Written Stage Briefing</a:t>
            </a:r>
          </a:p>
          <a:p>
            <a:r>
              <a:rPr lang="en-US" dirty="0"/>
              <a:t>Pickaxe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Carbine loaded, held with both hands, safety on, shouldered.</a:t>
            </a:r>
          </a:p>
          <a:p>
            <a:endParaRPr lang="en-US" dirty="0"/>
          </a:p>
          <a:p>
            <a:r>
              <a:rPr lang="en-US" dirty="0"/>
              <a:t>Upon start signal, engage targets as they become available from within the shooting area.</a:t>
            </a:r>
          </a:p>
          <a:p>
            <a:endParaRPr lang="en-US" dirty="0"/>
          </a:p>
          <a:p>
            <a:r>
              <a:rPr lang="en-US" dirty="0"/>
              <a:t>Setup note: steel at 20 yards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1503</TotalTime>
  <Words>194</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2019-11-01T20:19:57Z</dcterms:modified>
  <cp:category>Shooting</cp:category>
</cp:coreProperties>
</file>